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10" r:id="rId32"/>
    <p:sldId id="309" r:id="rId33"/>
    <p:sldId id="301" r:id="rId34"/>
    <p:sldId id="302" r:id="rId35"/>
    <p:sldId id="303" r:id="rId36"/>
    <p:sldId id="305" r:id="rId37"/>
    <p:sldId id="304" r:id="rId38"/>
    <p:sldId id="307" r:id="rId39"/>
    <p:sldId id="306" r:id="rId40"/>
    <p:sldId id="30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68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830" dirty="0" err="1">
              <a:solidFill>
                <a:schemeClr val="tx1"/>
              </a:solidFill>
            </a:rPr>
            <a:t>Multithresholding</a:t>
          </a:r>
          <a:endParaRPr lang="de-DE" sz="830" dirty="0">
            <a:solidFill>
              <a:schemeClr val="tx1"/>
            </a:solidFill>
          </a:endParaRPr>
        </a:p>
        <a:p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Y="636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𝑖_𝑠𝑒𝑔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𝑖(𝑥,𝑦)≤𝑇@1 𝑖𝑓 𝑖(𝑥,𝑦)&gt;𝑇)┤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r="-1015"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𝑖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30" kern="1200" dirty="0" err="1">
              <a:solidFill>
                <a:schemeClr val="tx1"/>
              </a:solidFill>
            </a:rPr>
            <a:t>Multithresholding</a:t>
          </a:r>
          <a:endParaRPr lang="de-DE" sz="830" kern="1200" dirty="0">
            <a:solidFill>
              <a:schemeClr val="tx1"/>
            </a:solidFill>
          </a:endParaRPr>
        </a:p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909869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227372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0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59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79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81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80.png"/><Relationship Id="rId9" Type="http://schemas.openxmlformats.org/officeDocument/2006/relationships/image" Target="../../clipboard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4243946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4243946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077511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57200"/>
            <a:ext cx="12198445" cy="57505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C51F675-2D39-4A31-A830-43F92572C9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2925" y="1652587"/>
            <a:ext cx="3486150" cy="3552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62742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</Words>
  <Application>Microsoft Office PowerPoint</Application>
  <PresentationFormat>Breitbild</PresentationFormat>
  <Paragraphs>318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9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44</cp:revision>
  <dcterms:created xsi:type="dcterms:W3CDTF">2022-05-14T09:56:11Z</dcterms:created>
  <dcterms:modified xsi:type="dcterms:W3CDTF">2022-05-17T21:47:40Z</dcterms:modified>
</cp:coreProperties>
</file>